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61770" y="2226945"/>
            <a:ext cx="9390380" cy="4017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新插入import Alert from 'ant-design-vue/lib/alert';和import 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95" y="1184910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14069</Words>
  <Application>WPS 演示</Application>
  <PresentationFormat>宽屏</PresentationFormat>
  <Paragraphs>864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703</cp:revision>
  <dcterms:created xsi:type="dcterms:W3CDTF">2023-03-09T06:46:06Z</dcterms:created>
  <dcterms:modified xsi:type="dcterms:W3CDTF">2023-03-09T06:46:06Z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